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959" r:id="rId5"/>
    <p:sldId id="954" r:id="rId6"/>
    <p:sldId id="9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ch, Sean" initials="LS" lastIdx="1" clrIdx="0">
    <p:extLst>
      <p:ext uri="{19B8F6BF-5375-455C-9EA6-DF929625EA0E}">
        <p15:presenceInfo xmlns:p15="http://schemas.microsoft.com/office/powerpoint/2012/main" userId="S::LynchS@walshjesuit.org::7f5b3c17-a709-446b-b3be-c4e3038895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A55BB-CAE1-4499-AC78-B5E2134B9907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5F2E3-4C40-4874-AC7A-4E25BE84C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9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A5CF5-90C3-4EEF-8560-50BEEE7E7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530000-DC8A-45B3-9BB2-E980F4579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71D48-E6B2-42DC-A08E-86EE96A76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DECB-1CFA-49D6-9737-F3CA727A2666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415EB-EE9E-4400-953D-6C4F1900F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49922-E91E-46D3-AFA4-8F160958C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B732-3F0F-48FA-9B82-8EEE2067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8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F1BF3-A72C-4955-AA44-BD7B568C2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8F606D-9D23-4982-A1BC-708236C15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094CD-ABBE-41AE-A1C6-F3EB4D5AE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DECB-1CFA-49D6-9737-F3CA727A2666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7227E-F763-435A-8AA3-DBC00AB75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F3697-C961-42CD-ABBC-00A0948A6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B732-3F0F-48FA-9B82-8EEE2067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3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8B19CC-75DD-47AB-9F13-010F8C75D6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566CBA-5D84-4BF2-B3D4-DA44A66611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A13AD-9921-45F3-AD8D-1FFD6A867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DECB-1CFA-49D6-9737-F3CA727A2666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BB319-D5D2-4B94-927E-E5968834E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AA641-1DDE-4999-AA00-F0B3AC45F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B732-3F0F-48FA-9B82-8EEE2067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29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42799" y="1377951"/>
            <a:ext cx="10201312" cy="431799"/>
          </a:xfrm>
        </p:spPr>
        <p:txBody>
          <a:bodyPr>
            <a:noAutofit/>
          </a:bodyPr>
          <a:lstStyle>
            <a:lvl1pPr>
              <a:buNone/>
              <a:defRPr sz="2333" b="0" i="0" baseline="0">
                <a:solidFill>
                  <a:schemeClr val="tx2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/>
              <a:t>Page Headline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851613" y="634736"/>
            <a:ext cx="487362" cy="1323"/>
          </a:xfrm>
          <a:prstGeom prst="line">
            <a:avLst/>
          </a:prstGeom>
          <a:ln w="31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242799" y="1880305"/>
            <a:ext cx="10201312" cy="431799"/>
          </a:xfrm>
        </p:spPr>
        <p:txBody>
          <a:bodyPr>
            <a:normAutofit/>
          </a:bodyPr>
          <a:lstStyle>
            <a:lvl1pPr>
              <a:buNone/>
              <a:defRPr sz="1833" b="0" i="1">
                <a:solidFill>
                  <a:schemeClr val="accent3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/>
              <a:t>Page Subhead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1" hasCustomPrompt="1"/>
          </p:nvPr>
        </p:nvSpPr>
        <p:spPr>
          <a:xfrm>
            <a:off x="1242799" y="2312104"/>
            <a:ext cx="10201312" cy="1120423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833" b="0" i="0">
                <a:latin typeface="Arial"/>
                <a:cs typeface="Arial"/>
              </a:defRPr>
            </a:lvl1pPr>
            <a:lvl2pPr>
              <a:buFont typeface="Arial"/>
              <a:buChar char="•"/>
              <a:defRPr/>
            </a:lvl2pPr>
          </a:lstStyle>
          <a:p>
            <a:pPr lvl="0"/>
            <a:r>
              <a:rPr lang="en-US" dirty="0" err="1"/>
              <a:t>Morbi</a:t>
            </a:r>
            <a:r>
              <a:rPr lang="en-US" dirty="0"/>
              <a:t> in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efficitur</a:t>
            </a:r>
            <a:r>
              <a:rPr lang="en-US" dirty="0"/>
              <a:t>, </a:t>
            </a:r>
            <a:r>
              <a:rPr lang="en-US" dirty="0" err="1"/>
              <a:t>gravida</a:t>
            </a:r>
            <a:r>
              <a:rPr lang="en-US" dirty="0"/>
              <a:t> </a:t>
            </a:r>
            <a:r>
              <a:rPr lang="en-US" dirty="0" err="1"/>
              <a:t>libero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. Maecenas </a:t>
            </a:r>
            <a:r>
              <a:rPr lang="en-US" dirty="0" err="1"/>
              <a:t>mollis</a:t>
            </a:r>
            <a:r>
              <a:rPr lang="en-US" dirty="0"/>
              <a:t> dui et </a:t>
            </a:r>
            <a:r>
              <a:rPr lang="en-US" dirty="0" err="1"/>
              <a:t>porta</a:t>
            </a:r>
            <a:r>
              <a:rPr lang="en-US" dirty="0"/>
              <a:t> </a:t>
            </a:r>
            <a:r>
              <a:rPr lang="en-US" dirty="0" err="1"/>
              <a:t>efficitur.Cras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et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.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39768" y="6324603"/>
            <a:ext cx="2844800" cy="365125"/>
          </a:xfrm>
          <a:prstGeom prst="rect">
            <a:avLst/>
          </a:prstGeom>
        </p:spPr>
        <p:txBody>
          <a:bodyPr vert="horz" lIns="109737" tIns="54869" rIns="109737" bIns="54869" rtlCol="0" anchor="ctr"/>
          <a:lstStyle>
            <a:lvl1pPr algn="r">
              <a:defRPr sz="11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D0035-017F-C249-B625-0D7DD87FD2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228210" y="306390"/>
            <a:ext cx="10016545" cy="728927"/>
          </a:xfrm>
        </p:spPr>
        <p:txBody>
          <a:bodyPr anchor="ctr">
            <a:normAutofit/>
          </a:bodyPr>
          <a:lstStyle>
            <a:lvl1pPr>
              <a:buNone/>
              <a:defRPr sz="2333" cap="all">
                <a:solidFill>
                  <a:schemeClr val="accent1"/>
                </a:solidFill>
                <a:latin typeface="+mj-lt"/>
                <a:cs typeface="Arial (Body)"/>
              </a:defRPr>
            </a:lvl1pPr>
          </a:lstStyle>
          <a:p>
            <a:pPr lvl="0"/>
            <a:r>
              <a:rPr lang="en-US" dirty="0"/>
              <a:t>Page Title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 hasCustomPrompt="1"/>
          </p:nvPr>
        </p:nvSpPr>
        <p:spPr>
          <a:xfrm>
            <a:off x="1242799" y="3432527"/>
            <a:ext cx="10201312" cy="1562807"/>
          </a:xfrm>
        </p:spPr>
        <p:txBody>
          <a:bodyPr/>
          <a:lstStyle/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18" y="173620"/>
            <a:ext cx="677270" cy="1033050"/>
          </a:xfrm>
          <a:prstGeom prst="rect">
            <a:avLst/>
          </a:prstGeom>
        </p:spPr>
      </p:pic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1228210" y="6324603"/>
            <a:ext cx="2844800" cy="365125"/>
          </a:xfrm>
          <a:prstGeom prst="rect">
            <a:avLst/>
          </a:prstGeom>
        </p:spPr>
        <p:txBody>
          <a:bodyPr vert="horz" lIns="109737" tIns="54869" rIns="109737" bIns="54869" rtlCol="0" anchor="ctr"/>
          <a:lstStyle>
            <a:lvl1pPr algn="l">
              <a:defRPr sz="11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989" y="6324603"/>
            <a:ext cx="3860800" cy="365125"/>
          </a:xfrm>
          <a:prstGeom prst="rect">
            <a:avLst/>
          </a:prstGeom>
        </p:spPr>
        <p:txBody>
          <a:bodyPr vert="horz" lIns="109737" tIns="54869" rIns="109737" bIns="54869" rtlCol="0" anchor="ctr"/>
          <a:lstStyle>
            <a:lvl1pPr algn="ctr">
              <a:defRPr sz="11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9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7111E-B150-4DF6-B024-496C3D5BE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A8B4C-A578-4B10-AF73-56963868C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BAC04-E35B-45B2-A762-D6443A141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DECB-1CFA-49D6-9737-F3CA727A2666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E0631-F4AC-4E95-981B-F64649399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24F9E-B004-4AB3-8879-A2A5107F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B732-3F0F-48FA-9B82-8EEE2067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54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30CA6-590C-4736-9837-0A4ABC2FC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D447C-5A77-4660-A09D-CBF1B9F327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B254E-2BAC-4591-99E8-5299FEF05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DECB-1CFA-49D6-9737-F3CA727A2666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24248-75DC-440A-B2CD-D0F5A2E88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C18A3-763B-4583-9744-4BFFD55E6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B732-3F0F-48FA-9B82-8EEE2067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88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2BB58-B78B-4CEB-AF80-BEB71C6A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A00A8-C151-4637-837E-73028032BC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96DBEA-BB7C-4B75-97D8-1474A7FBF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E8BE3-95D5-4226-A17B-1CF3EA185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DECB-1CFA-49D6-9737-F3CA727A2666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11BC59-142A-435E-8EE3-8F58B6EEA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282D5-E417-406D-81AA-3B460D501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B732-3F0F-48FA-9B82-8EEE2067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2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BF598-0DAB-4BDC-8F68-CF4EFB659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14F25F-6900-4B25-A834-345C8D375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98DEE-48CF-4EAB-B149-925981C03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A20E5D-9312-43E8-B4D8-4382CFD779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80231F-C975-4759-AB7C-D6A57D8652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5FF0F5-D8C4-49AE-988E-0BE559A96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DECB-1CFA-49D6-9737-F3CA727A2666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B5995A-5F93-4789-82FD-6F12DDFC3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2CBBC5-8A0B-4C03-BB64-5EA93FDA0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B732-3F0F-48FA-9B82-8EEE2067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0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7B615-253A-407F-947E-FA3834E3A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8B8BBD-E37B-4943-B852-D9F494402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DECB-1CFA-49D6-9737-F3CA727A2666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348114-6392-4519-87EA-B43427539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CEA0E0-C7A3-4AC0-A18A-99825704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B732-3F0F-48FA-9B82-8EEE2067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56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FF0B66-C832-4C57-A2DB-D8E724F5D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DECB-1CFA-49D6-9737-F3CA727A2666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58ED80-4785-48F4-8E9B-1AD94BD03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537525-C1C0-4F18-991B-E438C3258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B732-3F0F-48FA-9B82-8EEE2067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9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F4D02-9510-4DD8-B6F3-34559E415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D2C22-80E9-4319-820E-7EA177057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57F2FC-7964-4140-A01A-453A34A0B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DD9AD-3E5D-4D9D-B358-3BFFACA04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DECB-1CFA-49D6-9737-F3CA727A2666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146D7-BE45-41B3-8B15-9344DBBAB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FBDBBA-619F-450E-BB67-CAE6FAEFC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B732-3F0F-48FA-9B82-8EEE2067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8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9CC60-5C14-4CD2-BE65-2162D0774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D1A470-B489-495F-8ADF-9507321225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48360D-74B6-4C1E-9ED0-0794299C5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A934CF-42DE-454D-9227-1647C2EC0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DECB-1CFA-49D6-9737-F3CA727A2666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396D-FE6E-480C-9888-4DB45B9BE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4387EE-19DB-49E1-8283-FAFB49D3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B732-3F0F-48FA-9B82-8EEE2067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2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4961E8-8557-418E-8971-E16DF8FD6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E22FA4-5CA7-446D-9BBB-1A296F91D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827FD-4B69-4E58-A2F9-58B88CA303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6DECB-1CFA-49D6-9737-F3CA727A2666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A4EA4-3CF5-46E0-B11A-373E15A652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BAB62-C1B9-4F97-9D91-1EE97C53A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DB732-3F0F-48FA-9B82-8EEE2067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ABFBBE-5045-4E8B-A67B-1E5CDDCEA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31F45-D441-4206-9CAD-30CADD31B5D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5502C4-C705-41EB-9060-639CF9D89AC0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BF274E-6621-4DE2-8319-06287BA6601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F687C07-503E-4799-A70B-B3957E5E7E77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/>
          <a:stretch>
            <a:fillRect/>
          </a:stretch>
        </p:blipFill>
        <p:spPr>
          <a:xfrm>
            <a:off x="887006" y="1377951"/>
            <a:ext cx="10417987" cy="4633743"/>
          </a:xfrm>
        </p:spPr>
      </p:pic>
    </p:spTree>
    <p:extLst>
      <p:ext uri="{BB962C8B-B14F-4D97-AF65-F5344CB8AC3E}">
        <p14:creationId xmlns:p14="http://schemas.microsoft.com/office/powerpoint/2010/main" val="3692801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EB69D0-A333-4FBF-B923-CD416B322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63986-66EC-4DA6-90C5-21E2EEDDEED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052118-0CB9-484A-A13D-B2CFFE5D3535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6D60D1-9205-4DF6-BE96-25AB0F95FE2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3200" i="1" dirty="0">
                <a:solidFill>
                  <a:schemeClr val="tx1"/>
                </a:solidFill>
                <a:latin typeface="+mn-lt"/>
              </a:rPr>
              <a:t>What is </a:t>
            </a:r>
            <a:r>
              <a:rPr lang="en-US" sz="3200" b="1" i="1" dirty="0">
                <a:solidFill>
                  <a:schemeClr val="tx1"/>
                </a:solidFill>
                <a:latin typeface="+mn-lt"/>
              </a:rPr>
              <a:t>Text-a-Tip</a:t>
            </a:r>
            <a:r>
              <a:rPr lang="en-US" sz="3200" i="1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95386-2192-46FD-92B0-F7BF7D49DF5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242799" y="1880305"/>
            <a:ext cx="10201312" cy="4733559"/>
          </a:xfrm>
        </p:spPr>
        <p:txBody>
          <a:bodyPr>
            <a:normAutofit/>
          </a:bodyPr>
          <a:lstStyle/>
          <a:p>
            <a:r>
              <a:rPr lang="en-US" dirty="0"/>
              <a:t>Youth-focused, 24/7 crisis hotline</a:t>
            </a:r>
          </a:p>
          <a:p>
            <a:r>
              <a:rPr lang="en-US" dirty="0"/>
              <a:t>Available for anyone in need of emotional support, at any time. </a:t>
            </a:r>
          </a:p>
          <a:p>
            <a:r>
              <a:rPr lang="en-US" dirty="0"/>
              <a:t>Response from a live, licensed mental health counselor in under 3 minutes</a:t>
            </a:r>
          </a:p>
          <a:p>
            <a:r>
              <a:rPr lang="en-US" dirty="0"/>
              <a:t>All messages are sent using SMS number masking technology that keeps the communication and your identifying information completely anonymous</a:t>
            </a:r>
          </a:p>
          <a:p>
            <a:r>
              <a:rPr lang="en-US" dirty="0"/>
              <a:t>Not only for concerns about yourself, but can text out of concerns for friends or loved ones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106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EB69D0-A333-4FBF-B923-CD416B322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Text-a-Tip</a:t>
            </a:r>
            <a:r>
              <a:rPr lang="en-US" sz="2800" dirty="0"/>
              <a:t> Steps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7309CB7-901A-4AFB-A309-8A3235EFA310}"/>
              </a:ext>
            </a:extLst>
          </p:cNvPr>
          <p:cNvPicPr>
            <a:picLocks noGrp="1" noChangeAspect="1"/>
          </p:cNvPicPr>
          <p:nvPr>
            <p:ph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354" y="306390"/>
            <a:ext cx="2911875" cy="6302031"/>
          </a:xfrm>
          <a:ln w="12700">
            <a:solidFill>
              <a:schemeClr val="tx1"/>
            </a:solidFill>
          </a:ln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6D60D1-9205-4DF6-BE96-25AB0F95FE2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3200" i="1" dirty="0">
                <a:solidFill>
                  <a:schemeClr val="tx1"/>
                </a:solidFill>
                <a:latin typeface="+mn-lt"/>
              </a:rPr>
              <a:t>How do you use </a:t>
            </a:r>
            <a:r>
              <a:rPr lang="en-US" sz="3200" b="1" i="1" dirty="0">
                <a:solidFill>
                  <a:schemeClr val="tx1"/>
                </a:solidFill>
                <a:latin typeface="+mn-lt"/>
              </a:rPr>
              <a:t>Text-a-Tip</a:t>
            </a:r>
            <a:r>
              <a:rPr lang="en-US" sz="3200" i="1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95386-2192-46FD-92B0-F7BF7D49DF5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242799" y="1880305"/>
            <a:ext cx="10201312" cy="47335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Program the Crisis Hotline # (</a:t>
            </a:r>
            <a:r>
              <a:rPr lang="en-US" b="1" dirty="0"/>
              <a:t>1-844-823-5323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into your cell phone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/>
              <a:t>Text our school keyword (</a:t>
            </a:r>
            <a:r>
              <a:rPr lang="en-US" b="1" dirty="0"/>
              <a:t>WARRIORS</a:t>
            </a:r>
            <a:r>
              <a:rPr lang="en-US" dirty="0"/>
              <a:t>) + your</a:t>
            </a:r>
          </a:p>
          <a:p>
            <a:pPr marL="0" indent="0">
              <a:buNone/>
            </a:pPr>
            <a:r>
              <a:rPr lang="en-US" dirty="0"/>
              <a:t>	Message to the Crisis Hotline #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 startAt="3"/>
            </a:pPr>
            <a:r>
              <a:rPr lang="en-US" dirty="0"/>
              <a:t>Licensed Mental Health Counselor will</a:t>
            </a:r>
          </a:p>
          <a:p>
            <a:pPr marL="0" indent="0">
              <a:buNone/>
            </a:pPr>
            <a:r>
              <a:rPr lang="en-US" dirty="0"/>
              <a:t>	 respond in less than 3 minutes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400BE4-2FB5-4B8F-A630-8B7769EB76A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113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77B5CC643FD74C8901E18B9C95975F" ma:contentTypeVersion="13" ma:contentTypeDescription="Create a new document." ma:contentTypeScope="" ma:versionID="c08c2b769475c584e4a12be1dd6cab61">
  <xsd:schema xmlns:xsd="http://www.w3.org/2001/XMLSchema" xmlns:xs="http://www.w3.org/2001/XMLSchema" xmlns:p="http://schemas.microsoft.com/office/2006/metadata/properties" xmlns:ns3="576918e8-5568-41be-bfe5-5c1e7b8163a4" xmlns:ns4="ad1a53b9-89d3-457d-b7f3-98b9b9e10635" targetNamespace="http://schemas.microsoft.com/office/2006/metadata/properties" ma:root="true" ma:fieldsID="82d0789369a2e3d3d8b0eb868dd0a5a0" ns3:_="" ns4:_="">
    <xsd:import namespace="576918e8-5568-41be-bfe5-5c1e7b8163a4"/>
    <xsd:import namespace="ad1a53b9-89d3-457d-b7f3-98b9b9e1063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6918e8-5568-41be-bfe5-5c1e7b8163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a53b9-89d3-457d-b7f3-98b9b9e1063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0A0DE0-7A73-49BD-9299-93ABC7FED1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6918e8-5568-41be-bfe5-5c1e7b8163a4"/>
    <ds:schemaRef ds:uri="ad1a53b9-89d3-457d-b7f3-98b9b9e106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C81965-81D8-4A6F-ADD6-8716E597F0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F6F6CE-5EBB-49EA-BFD8-8529A4005309}">
  <ds:schemaRefs>
    <ds:schemaRef ds:uri="http://schemas.microsoft.com/office/2006/metadata/properties"/>
    <ds:schemaRef ds:uri="http://purl.org/dc/terms/"/>
    <ds:schemaRef ds:uri="576918e8-5568-41be-bfe5-5c1e7b8163a4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ad1a53b9-89d3-457d-b7f3-98b9b9e1063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122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Carr, Mark</dc:creator>
  <cp:lastModifiedBy>Adair, Joe</cp:lastModifiedBy>
  <cp:revision>29</cp:revision>
  <dcterms:created xsi:type="dcterms:W3CDTF">2019-08-21T16:36:12Z</dcterms:created>
  <dcterms:modified xsi:type="dcterms:W3CDTF">2021-03-08T17:55:01Z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0x010100F177B5CC643FD74C8901E18B9C95975F</vt:lpwstr>
  </property>
</Properties>
</file>